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97"/>
  </p:normalViewPr>
  <p:slideViewPr>
    <p:cSldViewPr snapToGrid="0" snapToObjects="1">
      <p:cViewPr varScale="1">
        <p:scale>
          <a:sx n="90" d="100"/>
          <a:sy n="90" d="100"/>
        </p:scale>
        <p:origin x="23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8030E2-6BD3-054E-BFB9-F05604BBC1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48E2CFA-0F7F-5747-8130-055DC1019D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6469A0-A0EC-4246-92C8-949D4CA44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27AEB9-271B-3043-B04B-68A3B6AC7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305D3A-3FCF-7E48-AAA4-42C84663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01196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39735A-8C0E-7B4F-B8D0-EE4B8C165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76C6436-0318-4548-B75E-A0FEB481B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D858555-AE1C-DA46-8EA3-C65B37529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A949002-7650-3846-8D9B-FDF624146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ADBD370-A4E1-B645-B81D-2948D5DBB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0216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E5DA2F0-A9B6-094B-9B9B-F682AB1484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DFDBD36-AA51-E549-BDAF-7D9A675E1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E3147C7-2A1C-9B42-BACD-C40D3C33C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C774CD-78C9-B443-9D20-D52BB4361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47BE802-04FA-2044-9CD8-EBA4CD95F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08265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84255B-20CC-834B-8317-3FC9830D5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198939-F8F2-6E41-BADC-1B5AD3433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C7840C2-C938-5D49-8FFA-EDD4CF35A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4D34BBA-4068-944E-BA2B-85935E68B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21831F5-AC27-AF45-AA00-04CC284D5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2708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74C1B1-287F-2B4D-B949-6F9AA12F2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552655-4D2B-A643-A825-48BA3C77C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E676040-AD57-5C4B-ADCC-1D20F6020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533B83-6EAA-0A44-B8B9-24081E71B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3270AC-16ED-154A-A714-756D55A8A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24543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258861-3B10-7646-AD70-C625B86B1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3266F7-C245-9D4E-916B-A99A0ED0A5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177CBBD-2E8E-AF42-8A3E-8D7132A26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7FF4A5F-D54E-7F4C-8EE5-E6BAB4241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08EF749-82A7-4F4A-A58F-E5C905DC4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38B2C5F-C087-434B-9856-89C84CC5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12823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78A387-765F-B34E-AAC3-54BE12E03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09C0BF5-7C63-E944-BDF7-54A4A7EA6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37B69A6-F07E-624E-AB0F-2DBB2D9B6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A095DE3-FE70-1A45-A17A-044D143EEB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B9CB539-0232-A349-A2F9-5EC1972B4E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4B2B4F66-4F4F-8C4C-B0B7-CBEF6D398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B5BA58F-D200-6A47-B4E6-96B40D63E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781E5AB-2469-AF42-88FE-39F7E60D7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66649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941680-CBB2-EE4E-888F-49B6BEBE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D8A212E-EBD7-7544-81D8-72E48DF9B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02474F9-4A07-5344-852F-BFD9DB65F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4E31C25-4326-E948-BED3-DE91DB5A5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09287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F45FAC6-B039-C141-B537-677109F06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5713000-3B87-C241-B340-FFF973531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D269684-FAF8-1B45-BE6C-B59C5EA1E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8376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397B6D-B7D3-FD41-85A8-435534EEC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37F972-CAE9-0143-B393-2E8D91D70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1FFFE11-A7DD-A547-90A4-7F874F387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9BB6399-AC63-094C-900A-C683AA692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5230FA1-EA48-AD4F-B3F6-118AC25FE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322BE6-5A2E-F14D-8647-D4F8BB39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57265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9121A9-8800-4A46-BB9C-D439BD5A2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A0700D5-56AE-4247-A07B-CDB4C754DF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E193BE3-DD7A-8748-A2E5-369283D2A9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74EB259-0A28-634B-B0D5-FC6FCF743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0F5D43E-30D5-D445-AF6D-A4A1607EF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2532EB2-A647-574E-832E-08259F3F3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79943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A26616B-13C8-7542-A9AF-514B273C6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3180F43-FAF1-6D46-8C8D-13139F7EA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409241F-B540-E94F-92CD-155B616625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8F13B7-7951-BF40-9DBE-C165C9E732A8}" type="datetimeFigureOut">
              <a:rPr kumimoji="1" lang="zh-TW" altLang="en-US" smtClean="0"/>
              <a:t>2018/12/9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535E91-3F2B-5E41-9E62-BE131E8E77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24F1A43-E16B-0D46-BAF0-E2472B59EB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69339-A41E-7E47-996B-4CD8EDC391D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21670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4166E7B-8CC8-484A-A9EF-3769EAD7FB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0" r="73161"/>
          <a:stretch/>
        </p:blipFill>
        <p:spPr>
          <a:xfrm>
            <a:off x="6447199" y="1"/>
            <a:ext cx="2770360" cy="2876587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F63B1C7-6021-374E-A736-65F4EFAB2A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50" r="49911"/>
          <a:stretch/>
        </p:blipFill>
        <p:spPr>
          <a:xfrm>
            <a:off x="6542261" y="2718606"/>
            <a:ext cx="2716039" cy="287658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5C02665D-37B6-5A4B-A85D-061BEBA28A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647" r="26854"/>
          <a:stretch/>
        </p:blipFill>
        <p:spPr>
          <a:xfrm>
            <a:off x="3771901" y="1365565"/>
            <a:ext cx="2770360" cy="287658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6CD526A-4E2D-9E47-93E4-CEFFEA80C6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357" r="4046"/>
          <a:stretch/>
        </p:blipFill>
        <p:spPr>
          <a:xfrm>
            <a:off x="3866962" y="4038450"/>
            <a:ext cx="2663982" cy="287658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D16CB8F-1ABC-E24A-9459-B5F935E55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075" y="2462546"/>
            <a:ext cx="3266797" cy="419543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0EF39B1C-C23B-8144-8648-A19F752FFB5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87815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0</Words>
  <Application>Microsoft Macintosh PowerPoint</Application>
  <PresentationFormat>寬螢幕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新細明體</vt:lpstr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Microsoft Office 使用者</cp:lastModifiedBy>
  <cp:revision>2</cp:revision>
  <dcterms:created xsi:type="dcterms:W3CDTF">2018-12-08T17:11:52Z</dcterms:created>
  <dcterms:modified xsi:type="dcterms:W3CDTF">2018-12-08T19:24:24Z</dcterms:modified>
</cp:coreProperties>
</file>

<file path=docProps/thumbnail.jpeg>
</file>